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B8B"/>
    <a:srgbClr val="DC6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86B75-9C76-4A94-8DD7-F5FDCF4DEC9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C7BA0-05DF-4E75-BCEF-C6D5039C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7BA0-05DF-4E75-BCEF-C6D5039C1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3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0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497E-D1B8-418F-AF94-2DC3E5E2977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0831-D8D6-4AB8-8AB6-85888A11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081921"/>
            <a:ext cx="7858388" cy="1655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26B8B"/>
                </a:solidFill>
              </a:rPr>
              <a:t>Looking to the future!</a:t>
            </a:r>
          </a:p>
          <a:p>
            <a:r>
              <a:rPr lang="en-US" sz="2000" b="1" dirty="0" smtClean="0">
                <a:solidFill>
                  <a:srgbClr val="426B8B"/>
                </a:solidFill>
              </a:rPr>
              <a:t>Taking a serious look at the past, present &amp; the future of tradeshow exhibiting.</a:t>
            </a:r>
            <a:endParaRPr lang="en-US" sz="2000" b="1" dirty="0">
              <a:solidFill>
                <a:srgbClr val="426B8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86" y="1689603"/>
            <a:ext cx="3741227" cy="11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26B8B"/>
                </a:solidFill>
              </a:rPr>
              <a:t>Thank You to Our Sponsors:</a:t>
            </a:r>
            <a:endParaRPr lang="en-US" b="1" dirty="0">
              <a:solidFill>
                <a:srgbClr val="426B8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6" y="1585532"/>
            <a:ext cx="3406589" cy="76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/>
          <a:stretch/>
        </p:blipFill>
        <p:spPr>
          <a:xfrm>
            <a:off x="4840938" y="1328913"/>
            <a:ext cx="1941832" cy="1468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91" y="3462346"/>
            <a:ext cx="998358" cy="130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7" y="2908166"/>
            <a:ext cx="1493521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1" y="4298038"/>
            <a:ext cx="2338617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59" y="2780756"/>
            <a:ext cx="2499482" cy="63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12" y="4252318"/>
            <a:ext cx="1986358" cy="64008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67007" y="5920124"/>
            <a:ext cx="2057400" cy="365125"/>
          </a:xfrm>
        </p:spPr>
        <p:txBody>
          <a:bodyPr/>
          <a:lstStyle/>
          <a:p>
            <a:fld id="{C05F0831-D8D6-4AB8-8AB6-85888A116362}" type="slidenum">
              <a:rPr lang="en-US" sz="1050" smtClean="0">
                <a:solidFill>
                  <a:srgbClr val="426B8B"/>
                </a:solidFill>
              </a:rPr>
              <a:t>2</a:t>
            </a:fld>
            <a:endParaRPr lang="en-US" sz="1050" dirty="0">
              <a:solidFill>
                <a:srgbClr val="426B8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32" y="2886614"/>
            <a:ext cx="1146822" cy="10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26B8B"/>
                </a:solidFill>
              </a:rPr>
              <a:t>Upcoming Events:</a:t>
            </a:r>
            <a:endParaRPr lang="en-US" b="1" dirty="0">
              <a:solidFill>
                <a:srgbClr val="426B8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266492"/>
          </a:xfrm>
        </p:spPr>
        <p:txBody>
          <a:bodyPr>
            <a:normAutofit/>
          </a:bodyPr>
          <a:lstStyle/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426B8B"/>
                </a:solidFill>
              </a:rPr>
              <a:t>July</a:t>
            </a:r>
            <a:r>
              <a:rPr lang="en-US" dirty="0" smtClean="0">
                <a:solidFill>
                  <a:srgbClr val="426B8B"/>
                </a:solidFill>
              </a:rPr>
              <a:t>: TBD</a:t>
            </a:r>
          </a:p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426B8B"/>
                </a:solidFill>
              </a:rPr>
              <a:t>August 24: Bowling for </a:t>
            </a:r>
            <a:r>
              <a:rPr lang="en-US" dirty="0" err="1" smtClean="0">
                <a:solidFill>
                  <a:srgbClr val="426B8B"/>
                </a:solidFill>
              </a:rPr>
              <a:t>RSMGC</a:t>
            </a:r>
            <a:endParaRPr lang="en-US" dirty="0" smtClean="0">
              <a:solidFill>
                <a:srgbClr val="426B8B"/>
              </a:solidFill>
            </a:endParaRPr>
          </a:p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426B8B"/>
                </a:solidFill>
              </a:rPr>
              <a:t>September: Educational </a:t>
            </a:r>
            <a:r>
              <a:rPr lang="en-US" dirty="0" smtClean="0">
                <a:solidFill>
                  <a:srgbClr val="426B8B"/>
                </a:solidFill>
              </a:rPr>
              <a:t>Seminar</a:t>
            </a:r>
          </a:p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426B8B"/>
                </a:solidFill>
              </a:rPr>
              <a:t>October 13: </a:t>
            </a:r>
            <a:r>
              <a:rPr lang="en-US" dirty="0" err="1">
                <a:solidFill>
                  <a:srgbClr val="426B8B"/>
                </a:solidFill>
              </a:rPr>
              <a:t>RSMGC</a:t>
            </a:r>
            <a:endParaRPr lang="en-US" dirty="0">
              <a:solidFill>
                <a:srgbClr val="426B8B"/>
              </a:solidFill>
            </a:endParaRPr>
          </a:p>
          <a:p>
            <a:pPr marL="0" indent="0">
              <a:buClr>
                <a:srgbClr val="69803A"/>
              </a:buClr>
              <a:buNone/>
            </a:pPr>
            <a:endParaRPr lang="en-US" dirty="0" smtClean="0">
              <a:solidFill>
                <a:srgbClr val="426B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266492"/>
          </a:xfrm>
        </p:spPr>
        <p:txBody>
          <a:bodyPr>
            <a:normAutofit/>
          </a:bodyPr>
          <a:lstStyle/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426B8B"/>
                </a:solidFill>
              </a:rPr>
              <a:t>November</a:t>
            </a:r>
            <a:r>
              <a:rPr lang="en-US" dirty="0" smtClean="0">
                <a:solidFill>
                  <a:srgbClr val="426B8B"/>
                </a:solidFill>
              </a:rPr>
              <a:t>: Gladiator’s Game</a:t>
            </a:r>
            <a:endParaRPr lang="en-US" dirty="0">
              <a:solidFill>
                <a:srgbClr val="426B8B"/>
              </a:solidFill>
            </a:endParaRPr>
          </a:p>
          <a:p>
            <a:pPr>
              <a:buClr>
                <a:srgbClr val="69803A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426B8B"/>
                </a:solidFill>
              </a:rPr>
              <a:t>December 14: </a:t>
            </a:r>
            <a:r>
              <a:rPr lang="en-US" dirty="0" err="1" smtClean="0">
                <a:solidFill>
                  <a:srgbClr val="426B8B"/>
                </a:solidFill>
              </a:rPr>
              <a:t>MedShare</a:t>
            </a:r>
            <a:r>
              <a:rPr lang="en-US" dirty="0" smtClean="0">
                <a:solidFill>
                  <a:srgbClr val="426B8B"/>
                </a:solidFill>
              </a:rPr>
              <a:t> Charity Event</a:t>
            </a:r>
            <a:endParaRPr lang="en-US" dirty="0" smtClean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67007" y="5920124"/>
            <a:ext cx="2057400" cy="365125"/>
          </a:xfrm>
        </p:spPr>
        <p:txBody>
          <a:bodyPr/>
          <a:lstStyle/>
          <a:p>
            <a:fld id="{6C07EB0A-9554-483A-A124-1D7BE8117926}" type="slidenum">
              <a:rPr lang="en-US" sz="1050" smtClean="0">
                <a:solidFill>
                  <a:srgbClr val="426B8B"/>
                </a:solidFill>
              </a:rPr>
              <a:t>3</a:t>
            </a:fld>
            <a:endParaRPr lang="en-US" sz="1050" dirty="0">
              <a:solidFill>
                <a:srgbClr val="426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26B8B"/>
                </a:solidFill>
              </a:rPr>
              <a:t>Today’s Speaker . . . </a:t>
            </a:r>
            <a:endParaRPr lang="en-US" b="1" dirty="0">
              <a:solidFill>
                <a:srgbClr val="426B8B"/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67007" y="5920124"/>
            <a:ext cx="2057400" cy="365125"/>
          </a:xfrm>
        </p:spPr>
        <p:txBody>
          <a:bodyPr/>
          <a:lstStyle/>
          <a:p>
            <a:fld id="{43D07122-892F-4506-8730-57F6F351623E}" type="slidenum">
              <a:rPr lang="en-US" sz="1050" smtClean="0">
                <a:solidFill>
                  <a:srgbClr val="426B8B"/>
                </a:solidFill>
              </a:rPr>
              <a:t>4</a:t>
            </a:fld>
            <a:endParaRPr lang="en-US" sz="1050" dirty="0">
              <a:solidFill>
                <a:srgbClr val="426B8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8" b="26483"/>
          <a:stretch/>
        </p:blipFill>
        <p:spPr>
          <a:xfrm>
            <a:off x="6082018" y="1115737"/>
            <a:ext cx="2145089" cy="38841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4542"/>
            <a:ext cx="5319144" cy="3266492"/>
          </a:xfrm>
        </p:spPr>
        <p:txBody>
          <a:bodyPr>
            <a:normAutofit/>
          </a:bodyPr>
          <a:lstStyle/>
          <a:p>
            <a:pPr marL="0" indent="0">
              <a:buClr>
                <a:srgbClr val="69803A"/>
              </a:buClr>
              <a:buNone/>
            </a:pPr>
            <a:r>
              <a:rPr lang="en-US" dirty="0">
                <a:solidFill>
                  <a:srgbClr val="426B8B"/>
                </a:solidFill>
              </a:rPr>
              <a:t>Dr. </a:t>
            </a:r>
            <a:r>
              <a:rPr lang="en-US" dirty="0" err="1">
                <a:solidFill>
                  <a:srgbClr val="426B8B"/>
                </a:solidFill>
              </a:rPr>
              <a:t>Sachel</a:t>
            </a:r>
            <a:r>
              <a:rPr lang="en-US" dirty="0">
                <a:solidFill>
                  <a:srgbClr val="426B8B"/>
                </a:solidFill>
              </a:rPr>
              <a:t> </a:t>
            </a:r>
            <a:r>
              <a:rPr lang="en-US" dirty="0" err="1" smtClean="0">
                <a:solidFill>
                  <a:srgbClr val="426B8B"/>
                </a:solidFill>
              </a:rPr>
              <a:t>Josefson</a:t>
            </a:r>
            <a:r>
              <a:rPr lang="en-US" dirty="0">
                <a:solidFill>
                  <a:srgbClr val="426B8B"/>
                </a:solidFill>
              </a:rPr>
              <a:t>, Exhibit Design Professor in Bemidji State University's School of Technology, Art &amp; Design</a:t>
            </a:r>
            <a:endParaRPr lang="en-US" dirty="0" smtClean="0">
              <a:solidFill>
                <a:srgbClr val="426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85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Thank You to Our Sponsors:</vt:lpstr>
      <vt:lpstr>Upcoming Events:</vt:lpstr>
      <vt:lpstr>Today’s Speaker . . 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D'Anna Hurley</dc:creator>
  <cp:lastModifiedBy>D'Anna Hurley</cp:lastModifiedBy>
  <cp:revision>12</cp:revision>
  <dcterms:created xsi:type="dcterms:W3CDTF">2017-04-18T13:11:06Z</dcterms:created>
  <dcterms:modified xsi:type="dcterms:W3CDTF">2017-06-05T16:50:26Z</dcterms:modified>
</cp:coreProperties>
</file>